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1303000" cy="20104100"/>
  <p:notesSz cx="11303000" cy="20104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48201" y="6232271"/>
            <a:ext cx="9612948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96402" y="11258296"/>
            <a:ext cx="791654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65467" y="4623943"/>
            <a:ext cx="4919567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824315" y="4623943"/>
            <a:ext cx="4919567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800" y="19908126"/>
            <a:ext cx="10015855" cy="196215"/>
          </a:xfrm>
          <a:custGeom>
            <a:avLst/>
            <a:gdLst/>
            <a:ahLst/>
            <a:cxnLst/>
            <a:rect l="l" t="t" r="r" b="b"/>
            <a:pathLst>
              <a:path w="10015855" h="196215">
                <a:moveTo>
                  <a:pt x="10015632" y="0"/>
                </a:moveTo>
                <a:lnTo>
                  <a:pt x="0" y="0"/>
                </a:lnTo>
                <a:lnTo>
                  <a:pt x="0" y="195973"/>
                </a:lnTo>
                <a:lnTo>
                  <a:pt x="10015632" y="195973"/>
                </a:lnTo>
                <a:lnTo>
                  <a:pt x="10015632" y="0"/>
                </a:lnTo>
                <a:close/>
              </a:path>
            </a:pathLst>
          </a:custGeom>
          <a:solidFill>
            <a:srgbClr val="29504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028251" y="19629197"/>
            <a:ext cx="4280535" cy="474980"/>
          </a:xfrm>
          <a:custGeom>
            <a:avLst/>
            <a:gdLst/>
            <a:ahLst/>
            <a:cxnLst/>
            <a:rect l="l" t="t" r="r" b="b"/>
            <a:pathLst>
              <a:path w="4280534" h="474980">
                <a:moveTo>
                  <a:pt x="4280309" y="0"/>
                </a:moveTo>
                <a:lnTo>
                  <a:pt x="316901" y="0"/>
                </a:lnTo>
                <a:lnTo>
                  <a:pt x="0" y="474907"/>
                </a:lnTo>
                <a:lnTo>
                  <a:pt x="4280309" y="474907"/>
                </a:lnTo>
                <a:lnTo>
                  <a:pt x="4280309" y="0"/>
                </a:lnTo>
                <a:close/>
              </a:path>
            </a:pathLst>
          </a:custGeom>
          <a:solidFill>
            <a:srgbClr val="EAAA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7150562" y="19629197"/>
            <a:ext cx="433705" cy="474980"/>
          </a:xfrm>
          <a:custGeom>
            <a:avLst/>
            <a:gdLst/>
            <a:ahLst/>
            <a:cxnLst/>
            <a:rect l="l" t="t" r="r" b="b"/>
            <a:pathLst>
              <a:path w="433704" h="474980">
                <a:moveTo>
                  <a:pt x="433641" y="0"/>
                </a:moveTo>
                <a:lnTo>
                  <a:pt x="316901" y="0"/>
                </a:lnTo>
                <a:lnTo>
                  <a:pt x="0" y="474907"/>
                </a:lnTo>
                <a:lnTo>
                  <a:pt x="116750" y="474907"/>
                </a:lnTo>
                <a:lnTo>
                  <a:pt x="4336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5467" y="804164"/>
            <a:ext cx="1017841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5467" y="4623943"/>
            <a:ext cx="1017841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845179" y="18696814"/>
            <a:ext cx="3618992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65467" y="18696814"/>
            <a:ext cx="260115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142732" y="18696814"/>
            <a:ext cx="260115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56338" y="3016022"/>
            <a:ext cx="3400425" cy="1144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3740"/>
              </a:lnSpc>
              <a:spcBef>
                <a:spcPts val="100"/>
              </a:spcBef>
            </a:pPr>
            <a:r>
              <a:rPr dirty="0" sz="3200" b="1">
                <a:solidFill>
                  <a:srgbClr val="145B5C"/>
                </a:solidFill>
                <a:latin typeface="Visby CF Bold"/>
                <a:cs typeface="Visby CF Bold"/>
              </a:rPr>
              <a:t>Presentation</a:t>
            </a:r>
            <a:r>
              <a:rPr dirty="0" sz="3200" spc="390" b="1">
                <a:solidFill>
                  <a:srgbClr val="145B5C"/>
                </a:solidFill>
                <a:latin typeface="Visby CF Bold"/>
                <a:cs typeface="Visby CF Bold"/>
              </a:rPr>
              <a:t> </a:t>
            </a:r>
            <a:r>
              <a:rPr dirty="0" sz="3200" spc="-10" b="1">
                <a:solidFill>
                  <a:srgbClr val="145B5C"/>
                </a:solidFill>
                <a:latin typeface="Visby CF Bold"/>
                <a:cs typeface="Visby CF Bold"/>
              </a:rPr>
              <a:t>Title</a:t>
            </a:r>
            <a:endParaRPr sz="3200">
              <a:latin typeface="Visby CF Bold"/>
              <a:cs typeface="Visby CF Bold"/>
            </a:endParaRPr>
          </a:p>
          <a:p>
            <a:pPr algn="ctr">
              <a:lnSpc>
                <a:spcPts val="2750"/>
              </a:lnSpc>
            </a:pPr>
            <a:r>
              <a:rPr dirty="0" sz="2400" spc="-10" b="1">
                <a:solidFill>
                  <a:srgbClr val="145B5C"/>
                </a:solidFill>
                <a:latin typeface="Visby CF Bold"/>
                <a:cs typeface="Visby CF Bold"/>
              </a:rPr>
              <a:t>Authors</a:t>
            </a:r>
            <a:endParaRPr sz="2400">
              <a:latin typeface="Visby CF Bold"/>
              <a:cs typeface="Visby CF Bold"/>
            </a:endParaRPr>
          </a:p>
          <a:p>
            <a:pPr algn="ctr">
              <a:lnSpc>
                <a:spcPts val="2310"/>
              </a:lnSpc>
            </a:pPr>
            <a:r>
              <a:rPr dirty="0" sz="1950" spc="-10" b="0">
                <a:solidFill>
                  <a:srgbClr val="145B5C"/>
                </a:solidFill>
                <a:latin typeface="Visby CF Medium"/>
                <a:cs typeface="Visby CF Medium"/>
              </a:rPr>
              <a:t>Affliation</a:t>
            </a:r>
            <a:endParaRPr sz="1950">
              <a:latin typeface="Visby CF Medium"/>
              <a:cs typeface="Visby CF Medium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04165" y="11991297"/>
            <a:ext cx="5107940" cy="7448550"/>
            <a:chOff x="404165" y="11991297"/>
            <a:chExt cx="5107940" cy="7448550"/>
          </a:xfrm>
        </p:grpSpPr>
        <p:sp>
          <p:nvSpPr>
            <p:cNvPr id="4" name="object 4"/>
            <p:cNvSpPr/>
            <p:nvPr/>
          </p:nvSpPr>
          <p:spPr>
            <a:xfrm>
              <a:off x="408469" y="12191890"/>
              <a:ext cx="5099685" cy="7243445"/>
            </a:xfrm>
            <a:custGeom>
              <a:avLst/>
              <a:gdLst/>
              <a:ahLst/>
              <a:cxnLst/>
              <a:rect l="l" t="t" r="r" b="b"/>
              <a:pathLst>
                <a:path w="5099685" h="7243444">
                  <a:moveTo>
                    <a:pt x="5099080" y="7243224"/>
                  </a:moveTo>
                  <a:lnTo>
                    <a:pt x="0" y="7243224"/>
                  </a:lnTo>
                  <a:lnTo>
                    <a:pt x="0" y="0"/>
                  </a:lnTo>
                  <a:lnTo>
                    <a:pt x="5099080" y="0"/>
                  </a:lnTo>
                  <a:lnTo>
                    <a:pt x="5099080" y="7243224"/>
                  </a:lnTo>
                  <a:close/>
                </a:path>
              </a:pathLst>
            </a:custGeom>
            <a:ln w="860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286488" y="11991297"/>
              <a:ext cx="3343275" cy="401320"/>
            </a:xfrm>
            <a:custGeom>
              <a:avLst/>
              <a:gdLst/>
              <a:ahLst/>
              <a:cxnLst/>
              <a:rect l="l" t="t" r="r" b="b"/>
              <a:pathLst>
                <a:path w="3343275" h="401320">
                  <a:moveTo>
                    <a:pt x="3208834" y="0"/>
                  </a:moveTo>
                  <a:lnTo>
                    <a:pt x="134215" y="0"/>
                  </a:lnTo>
                  <a:lnTo>
                    <a:pt x="91793" y="6842"/>
                  </a:lnTo>
                  <a:lnTo>
                    <a:pt x="54950" y="25897"/>
                  </a:lnTo>
                  <a:lnTo>
                    <a:pt x="25896" y="54952"/>
                  </a:lnTo>
                  <a:lnTo>
                    <a:pt x="6842" y="91799"/>
                  </a:lnTo>
                  <a:lnTo>
                    <a:pt x="0" y="134226"/>
                  </a:lnTo>
                  <a:lnTo>
                    <a:pt x="0" y="266955"/>
                  </a:lnTo>
                  <a:lnTo>
                    <a:pt x="6842" y="309377"/>
                  </a:lnTo>
                  <a:lnTo>
                    <a:pt x="25896" y="346220"/>
                  </a:lnTo>
                  <a:lnTo>
                    <a:pt x="54950" y="375274"/>
                  </a:lnTo>
                  <a:lnTo>
                    <a:pt x="91793" y="394328"/>
                  </a:lnTo>
                  <a:lnTo>
                    <a:pt x="134215" y="401171"/>
                  </a:lnTo>
                  <a:lnTo>
                    <a:pt x="3208834" y="401171"/>
                  </a:lnTo>
                  <a:lnTo>
                    <a:pt x="3251256" y="394328"/>
                  </a:lnTo>
                  <a:lnTo>
                    <a:pt x="3288099" y="375274"/>
                  </a:lnTo>
                  <a:lnTo>
                    <a:pt x="3317153" y="346220"/>
                  </a:lnTo>
                  <a:lnTo>
                    <a:pt x="3336207" y="309377"/>
                  </a:lnTo>
                  <a:lnTo>
                    <a:pt x="3343050" y="266955"/>
                  </a:lnTo>
                  <a:lnTo>
                    <a:pt x="3343050" y="134226"/>
                  </a:lnTo>
                  <a:lnTo>
                    <a:pt x="3336207" y="91799"/>
                  </a:lnTo>
                  <a:lnTo>
                    <a:pt x="3317153" y="54952"/>
                  </a:lnTo>
                  <a:lnTo>
                    <a:pt x="3288099" y="25897"/>
                  </a:lnTo>
                  <a:lnTo>
                    <a:pt x="3251256" y="6842"/>
                  </a:lnTo>
                  <a:lnTo>
                    <a:pt x="3208834" y="0"/>
                  </a:lnTo>
                  <a:close/>
                </a:path>
              </a:pathLst>
            </a:custGeom>
            <a:solidFill>
              <a:srgbClr val="145B5C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/>
          <p:cNvGrpSpPr/>
          <p:nvPr/>
        </p:nvGrpSpPr>
        <p:grpSpPr>
          <a:xfrm>
            <a:off x="404165" y="4331666"/>
            <a:ext cx="5107940" cy="7448550"/>
            <a:chOff x="404165" y="4331666"/>
            <a:chExt cx="5107940" cy="7448550"/>
          </a:xfrm>
        </p:grpSpPr>
        <p:sp>
          <p:nvSpPr>
            <p:cNvPr id="7" name="object 7"/>
            <p:cNvSpPr/>
            <p:nvPr/>
          </p:nvSpPr>
          <p:spPr>
            <a:xfrm>
              <a:off x="408469" y="4532259"/>
              <a:ext cx="5099685" cy="7243445"/>
            </a:xfrm>
            <a:custGeom>
              <a:avLst/>
              <a:gdLst/>
              <a:ahLst/>
              <a:cxnLst/>
              <a:rect l="l" t="t" r="r" b="b"/>
              <a:pathLst>
                <a:path w="5099685" h="7243445">
                  <a:moveTo>
                    <a:pt x="5099080" y="7243224"/>
                  </a:moveTo>
                  <a:lnTo>
                    <a:pt x="0" y="7243224"/>
                  </a:lnTo>
                  <a:lnTo>
                    <a:pt x="0" y="0"/>
                  </a:lnTo>
                  <a:lnTo>
                    <a:pt x="5099080" y="0"/>
                  </a:lnTo>
                  <a:lnTo>
                    <a:pt x="5099080" y="7243224"/>
                  </a:lnTo>
                  <a:close/>
                </a:path>
              </a:pathLst>
            </a:custGeom>
            <a:ln w="860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286488" y="4331666"/>
              <a:ext cx="3343275" cy="401320"/>
            </a:xfrm>
            <a:custGeom>
              <a:avLst/>
              <a:gdLst/>
              <a:ahLst/>
              <a:cxnLst/>
              <a:rect l="l" t="t" r="r" b="b"/>
              <a:pathLst>
                <a:path w="3343275" h="401320">
                  <a:moveTo>
                    <a:pt x="3208834" y="0"/>
                  </a:moveTo>
                  <a:lnTo>
                    <a:pt x="134215" y="0"/>
                  </a:lnTo>
                  <a:lnTo>
                    <a:pt x="91793" y="6842"/>
                  </a:lnTo>
                  <a:lnTo>
                    <a:pt x="54950" y="25897"/>
                  </a:lnTo>
                  <a:lnTo>
                    <a:pt x="25896" y="54952"/>
                  </a:lnTo>
                  <a:lnTo>
                    <a:pt x="6842" y="91799"/>
                  </a:lnTo>
                  <a:lnTo>
                    <a:pt x="0" y="134226"/>
                  </a:lnTo>
                  <a:lnTo>
                    <a:pt x="0" y="266955"/>
                  </a:lnTo>
                  <a:lnTo>
                    <a:pt x="6842" y="309377"/>
                  </a:lnTo>
                  <a:lnTo>
                    <a:pt x="25896" y="346220"/>
                  </a:lnTo>
                  <a:lnTo>
                    <a:pt x="54950" y="375274"/>
                  </a:lnTo>
                  <a:lnTo>
                    <a:pt x="91793" y="394328"/>
                  </a:lnTo>
                  <a:lnTo>
                    <a:pt x="134215" y="401171"/>
                  </a:lnTo>
                  <a:lnTo>
                    <a:pt x="3208834" y="401171"/>
                  </a:lnTo>
                  <a:lnTo>
                    <a:pt x="3251256" y="394328"/>
                  </a:lnTo>
                  <a:lnTo>
                    <a:pt x="3288099" y="375274"/>
                  </a:lnTo>
                  <a:lnTo>
                    <a:pt x="3317153" y="346220"/>
                  </a:lnTo>
                  <a:lnTo>
                    <a:pt x="3336207" y="309377"/>
                  </a:lnTo>
                  <a:lnTo>
                    <a:pt x="3343050" y="266955"/>
                  </a:lnTo>
                  <a:lnTo>
                    <a:pt x="3343050" y="134226"/>
                  </a:lnTo>
                  <a:lnTo>
                    <a:pt x="3336207" y="91799"/>
                  </a:lnTo>
                  <a:lnTo>
                    <a:pt x="3317153" y="54952"/>
                  </a:lnTo>
                  <a:lnTo>
                    <a:pt x="3288099" y="25897"/>
                  </a:lnTo>
                  <a:lnTo>
                    <a:pt x="3251256" y="6842"/>
                  </a:lnTo>
                  <a:lnTo>
                    <a:pt x="3208834" y="0"/>
                  </a:lnTo>
                  <a:close/>
                </a:path>
              </a:pathLst>
            </a:custGeom>
            <a:solidFill>
              <a:srgbClr val="145B5C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/>
          <p:cNvGrpSpPr/>
          <p:nvPr/>
        </p:nvGrpSpPr>
        <p:grpSpPr>
          <a:xfrm>
            <a:off x="5796692" y="4331666"/>
            <a:ext cx="5107940" cy="7448550"/>
            <a:chOff x="5796692" y="4331666"/>
            <a:chExt cx="5107940" cy="7448550"/>
          </a:xfrm>
        </p:grpSpPr>
        <p:sp>
          <p:nvSpPr>
            <p:cNvPr id="10" name="object 10"/>
            <p:cNvSpPr/>
            <p:nvPr/>
          </p:nvSpPr>
          <p:spPr>
            <a:xfrm>
              <a:off x="5800996" y="4532259"/>
              <a:ext cx="5099685" cy="7243445"/>
            </a:xfrm>
            <a:custGeom>
              <a:avLst/>
              <a:gdLst/>
              <a:ahLst/>
              <a:cxnLst/>
              <a:rect l="l" t="t" r="r" b="b"/>
              <a:pathLst>
                <a:path w="5099684" h="7243445">
                  <a:moveTo>
                    <a:pt x="5099080" y="7243224"/>
                  </a:moveTo>
                  <a:lnTo>
                    <a:pt x="0" y="7243224"/>
                  </a:lnTo>
                  <a:lnTo>
                    <a:pt x="0" y="0"/>
                  </a:lnTo>
                  <a:lnTo>
                    <a:pt x="5099080" y="0"/>
                  </a:lnTo>
                  <a:lnTo>
                    <a:pt x="5099080" y="7243224"/>
                  </a:lnTo>
                  <a:close/>
                </a:path>
              </a:pathLst>
            </a:custGeom>
            <a:ln w="860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6679015" y="4331666"/>
              <a:ext cx="3343275" cy="401320"/>
            </a:xfrm>
            <a:custGeom>
              <a:avLst/>
              <a:gdLst/>
              <a:ahLst/>
              <a:cxnLst/>
              <a:rect l="l" t="t" r="r" b="b"/>
              <a:pathLst>
                <a:path w="3343275" h="401320">
                  <a:moveTo>
                    <a:pt x="3208834" y="0"/>
                  </a:moveTo>
                  <a:lnTo>
                    <a:pt x="134215" y="0"/>
                  </a:lnTo>
                  <a:lnTo>
                    <a:pt x="91793" y="6842"/>
                  </a:lnTo>
                  <a:lnTo>
                    <a:pt x="54950" y="25897"/>
                  </a:lnTo>
                  <a:lnTo>
                    <a:pt x="25896" y="54952"/>
                  </a:lnTo>
                  <a:lnTo>
                    <a:pt x="6842" y="91799"/>
                  </a:lnTo>
                  <a:lnTo>
                    <a:pt x="0" y="134226"/>
                  </a:lnTo>
                  <a:lnTo>
                    <a:pt x="0" y="266955"/>
                  </a:lnTo>
                  <a:lnTo>
                    <a:pt x="6842" y="309377"/>
                  </a:lnTo>
                  <a:lnTo>
                    <a:pt x="25896" y="346220"/>
                  </a:lnTo>
                  <a:lnTo>
                    <a:pt x="54950" y="375274"/>
                  </a:lnTo>
                  <a:lnTo>
                    <a:pt x="91793" y="394328"/>
                  </a:lnTo>
                  <a:lnTo>
                    <a:pt x="134215" y="401171"/>
                  </a:lnTo>
                  <a:lnTo>
                    <a:pt x="3208834" y="401171"/>
                  </a:lnTo>
                  <a:lnTo>
                    <a:pt x="3251256" y="394328"/>
                  </a:lnTo>
                  <a:lnTo>
                    <a:pt x="3288099" y="375274"/>
                  </a:lnTo>
                  <a:lnTo>
                    <a:pt x="3317153" y="346220"/>
                  </a:lnTo>
                  <a:lnTo>
                    <a:pt x="3336207" y="309377"/>
                  </a:lnTo>
                  <a:lnTo>
                    <a:pt x="3343050" y="266955"/>
                  </a:lnTo>
                  <a:lnTo>
                    <a:pt x="3343050" y="134226"/>
                  </a:lnTo>
                  <a:lnTo>
                    <a:pt x="3336207" y="91799"/>
                  </a:lnTo>
                  <a:lnTo>
                    <a:pt x="3317153" y="54952"/>
                  </a:lnTo>
                  <a:lnTo>
                    <a:pt x="3288099" y="25897"/>
                  </a:lnTo>
                  <a:lnTo>
                    <a:pt x="3251256" y="6842"/>
                  </a:lnTo>
                  <a:lnTo>
                    <a:pt x="3208834" y="0"/>
                  </a:lnTo>
                  <a:close/>
                </a:path>
              </a:pathLst>
            </a:custGeom>
            <a:solidFill>
              <a:srgbClr val="145B5C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/>
          <p:cNvGrpSpPr/>
          <p:nvPr/>
        </p:nvGrpSpPr>
        <p:grpSpPr>
          <a:xfrm>
            <a:off x="5798032" y="11991297"/>
            <a:ext cx="5105400" cy="3637279"/>
            <a:chOff x="5798032" y="11991297"/>
            <a:chExt cx="5105400" cy="3637279"/>
          </a:xfrm>
        </p:grpSpPr>
        <p:sp>
          <p:nvSpPr>
            <p:cNvPr id="13" name="object 13"/>
            <p:cNvSpPr/>
            <p:nvPr/>
          </p:nvSpPr>
          <p:spPr>
            <a:xfrm>
              <a:off x="5800996" y="12191879"/>
              <a:ext cx="5099685" cy="3434079"/>
            </a:xfrm>
            <a:custGeom>
              <a:avLst/>
              <a:gdLst/>
              <a:ahLst/>
              <a:cxnLst/>
              <a:rect l="l" t="t" r="r" b="b"/>
              <a:pathLst>
                <a:path w="5099684" h="3434080">
                  <a:moveTo>
                    <a:pt x="5099080" y="3433518"/>
                  </a:moveTo>
                  <a:lnTo>
                    <a:pt x="0" y="3433518"/>
                  </a:lnTo>
                  <a:lnTo>
                    <a:pt x="0" y="0"/>
                  </a:lnTo>
                  <a:lnTo>
                    <a:pt x="5099080" y="0"/>
                  </a:lnTo>
                  <a:lnTo>
                    <a:pt x="5099080" y="3433518"/>
                  </a:lnTo>
                  <a:close/>
                </a:path>
              </a:pathLst>
            </a:custGeom>
            <a:ln w="592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6679015" y="11991297"/>
              <a:ext cx="3343275" cy="401320"/>
            </a:xfrm>
            <a:custGeom>
              <a:avLst/>
              <a:gdLst/>
              <a:ahLst/>
              <a:cxnLst/>
              <a:rect l="l" t="t" r="r" b="b"/>
              <a:pathLst>
                <a:path w="3343275" h="401320">
                  <a:moveTo>
                    <a:pt x="3208834" y="0"/>
                  </a:moveTo>
                  <a:lnTo>
                    <a:pt x="134215" y="0"/>
                  </a:lnTo>
                  <a:lnTo>
                    <a:pt x="91793" y="6842"/>
                  </a:lnTo>
                  <a:lnTo>
                    <a:pt x="54950" y="25897"/>
                  </a:lnTo>
                  <a:lnTo>
                    <a:pt x="25896" y="54952"/>
                  </a:lnTo>
                  <a:lnTo>
                    <a:pt x="6842" y="91799"/>
                  </a:lnTo>
                  <a:lnTo>
                    <a:pt x="0" y="134226"/>
                  </a:lnTo>
                  <a:lnTo>
                    <a:pt x="0" y="266955"/>
                  </a:lnTo>
                  <a:lnTo>
                    <a:pt x="6842" y="309377"/>
                  </a:lnTo>
                  <a:lnTo>
                    <a:pt x="25896" y="346220"/>
                  </a:lnTo>
                  <a:lnTo>
                    <a:pt x="54950" y="375274"/>
                  </a:lnTo>
                  <a:lnTo>
                    <a:pt x="91793" y="394328"/>
                  </a:lnTo>
                  <a:lnTo>
                    <a:pt x="134215" y="401171"/>
                  </a:lnTo>
                  <a:lnTo>
                    <a:pt x="3208834" y="401171"/>
                  </a:lnTo>
                  <a:lnTo>
                    <a:pt x="3251256" y="394328"/>
                  </a:lnTo>
                  <a:lnTo>
                    <a:pt x="3288099" y="375274"/>
                  </a:lnTo>
                  <a:lnTo>
                    <a:pt x="3317153" y="346220"/>
                  </a:lnTo>
                  <a:lnTo>
                    <a:pt x="3336207" y="309377"/>
                  </a:lnTo>
                  <a:lnTo>
                    <a:pt x="3343050" y="266955"/>
                  </a:lnTo>
                  <a:lnTo>
                    <a:pt x="3343050" y="134226"/>
                  </a:lnTo>
                  <a:lnTo>
                    <a:pt x="3336207" y="91799"/>
                  </a:lnTo>
                  <a:lnTo>
                    <a:pt x="3317153" y="54952"/>
                  </a:lnTo>
                  <a:lnTo>
                    <a:pt x="3288099" y="25897"/>
                  </a:lnTo>
                  <a:lnTo>
                    <a:pt x="3251256" y="6842"/>
                  </a:lnTo>
                  <a:lnTo>
                    <a:pt x="3208834" y="0"/>
                  </a:lnTo>
                  <a:close/>
                </a:path>
              </a:pathLst>
            </a:custGeom>
            <a:solidFill>
              <a:srgbClr val="145B5C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/>
          <p:nvPr/>
        </p:nvSpPr>
        <p:spPr>
          <a:xfrm>
            <a:off x="2109142" y="12007370"/>
            <a:ext cx="1582420" cy="3733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250" spc="215" b="1">
                <a:solidFill>
                  <a:srgbClr val="FFFFFF"/>
                </a:solidFill>
                <a:latin typeface="Visby CF Bold"/>
                <a:cs typeface="Visby CF Bold"/>
              </a:rPr>
              <a:t>METHODS </a:t>
            </a:r>
            <a:endParaRPr sz="2250">
              <a:latin typeface="Visby CF Bold"/>
              <a:cs typeface="Visby CF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66554" y="12007370"/>
            <a:ext cx="2200275" cy="3733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250" spc="225" b="1">
                <a:solidFill>
                  <a:srgbClr val="FFFFFF"/>
                </a:solidFill>
                <a:latin typeface="Visby CF Bold"/>
                <a:cs typeface="Visby CF Bold"/>
              </a:rPr>
              <a:t>CONCLUSION </a:t>
            </a:r>
            <a:endParaRPr sz="2250">
              <a:latin typeface="Visby CF Bold"/>
              <a:cs typeface="Visby CF Bold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5798859" y="15812044"/>
            <a:ext cx="5103495" cy="1970405"/>
            <a:chOff x="5798859" y="15812044"/>
            <a:chExt cx="5103495" cy="1970405"/>
          </a:xfrm>
        </p:grpSpPr>
        <p:sp>
          <p:nvSpPr>
            <p:cNvPr id="18" name="object 18"/>
            <p:cNvSpPr/>
            <p:nvPr/>
          </p:nvSpPr>
          <p:spPr>
            <a:xfrm>
              <a:off x="5800996" y="15990602"/>
              <a:ext cx="5099685" cy="1789430"/>
            </a:xfrm>
            <a:custGeom>
              <a:avLst/>
              <a:gdLst/>
              <a:ahLst/>
              <a:cxnLst/>
              <a:rect l="l" t="t" r="r" b="b"/>
              <a:pathLst>
                <a:path w="5099684" h="1789430">
                  <a:moveTo>
                    <a:pt x="5099080" y="1789181"/>
                  </a:moveTo>
                  <a:lnTo>
                    <a:pt x="0" y="1789181"/>
                  </a:lnTo>
                  <a:lnTo>
                    <a:pt x="0" y="0"/>
                  </a:lnTo>
                  <a:lnTo>
                    <a:pt x="5099080" y="0"/>
                  </a:lnTo>
                  <a:lnTo>
                    <a:pt x="5099080" y="1789181"/>
                  </a:lnTo>
                  <a:close/>
                </a:path>
              </a:pathLst>
            </a:custGeom>
            <a:ln w="42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6679015" y="15812044"/>
              <a:ext cx="3343275" cy="401320"/>
            </a:xfrm>
            <a:custGeom>
              <a:avLst/>
              <a:gdLst/>
              <a:ahLst/>
              <a:cxnLst/>
              <a:rect l="l" t="t" r="r" b="b"/>
              <a:pathLst>
                <a:path w="3343275" h="401319">
                  <a:moveTo>
                    <a:pt x="3208834" y="0"/>
                  </a:moveTo>
                  <a:lnTo>
                    <a:pt x="134215" y="0"/>
                  </a:lnTo>
                  <a:lnTo>
                    <a:pt x="91793" y="6842"/>
                  </a:lnTo>
                  <a:lnTo>
                    <a:pt x="54950" y="25897"/>
                  </a:lnTo>
                  <a:lnTo>
                    <a:pt x="25896" y="54952"/>
                  </a:lnTo>
                  <a:lnTo>
                    <a:pt x="6842" y="91799"/>
                  </a:lnTo>
                  <a:lnTo>
                    <a:pt x="0" y="134226"/>
                  </a:lnTo>
                  <a:lnTo>
                    <a:pt x="0" y="266955"/>
                  </a:lnTo>
                  <a:lnTo>
                    <a:pt x="6842" y="309377"/>
                  </a:lnTo>
                  <a:lnTo>
                    <a:pt x="25896" y="346220"/>
                  </a:lnTo>
                  <a:lnTo>
                    <a:pt x="54950" y="375274"/>
                  </a:lnTo>
                  <a:lnTo>
                    <a:pt x="91793" y="394328"/>
                  </a:lnTo>
                  <a:lnTo>
                    <a:pt x="134215" y="401171"/>
                  </a:lnTo>
                  <a:lnTo>
                    <a:pt x="3208834" y="401171"/>
                  </a:lnTo>
                  <a:lnTo>
                    <a:pt x="3251256" y="394328"/>
                  </a:lnTo>
                  <a:lnTo>
                    <a:pt x="3288099" y="375274"/>
                  </a:lnTo>
                  <a:lnTo>
                    <a:pt x="3317153" y="346220"/>
                  </a:lnTo>
                  <a:lnTo>
                    <a:pt x="3336207" y="309377"/>
                  </a:lnTo>
                  <a:lnTo>
                    <a:pt x="3343050" y="266955"/>
                  </a:lnTo>
                  <a:lnTo>
                    <a:pt x="3343050" y="134226"/>
                  </a:lnTo>
                  <a:lnTo>
                    <a:pt x="3336207" y="91799"/>
                  </a:lnTo>
                  <a:lnTo>
                    <a:pt x="3317153" y="54952"/>
                  </a:lnTo>
                  <a:lnTo>
                    <a:pt x="3288099" y="25897"/>
                  </a:lnTo>
                  <a:lnTo>
                    <a:pt x="3251256" y="6842"/>
                  </a:lnTo>
                  <a:lnTo>
                    <a:pt x="3208834" y="0"/>
                  </a:lnTo>
                  <a:close/>
                </a:path>
              </a:pathLst>
            </a:custGeom>
            <a:solidFill>
              <a:srgbClr val="145B5C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/>
          <p:nvPr/>
        </p:nvSpPr>
        <p:spPr>
          <a:xfrm>
            <a:off x="7371017" y="15798955"/>
            <a:ext cx="1991360" cy="3733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250" spc="225" b="1">
                <a:solidFill>
                  <a:srgbClr val="FFFFFF"/>
                </a:solidFill>
                <a:latin typeface="Visby CF Bold"/>
                <a:cs typeface="Visby CF Bold"/>
              </a:rPr>
              <a:t>REFERENCES </a:t>
            </a:r>
            <a:endParaRPr sz="2250">
              <a:latin typeface="Visby CF Bold"/>
              <a:cs typeface="Visby CF Bold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709704" y="4319408"/>
            <a:ext cx="2504440" cy="3733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250" spc="229" b="1">
                <a:solidFill>
                  <a:srgbClr val="FFFFFF"/>
                </a:solidFill>
                <a:latin typeface="Visby CF Bold"/>
                <a:cs typeface="Visby CF Bold"/>
              </a:rPr>
              <a:t>INTRODUCTION </a:t>
            </a:r>
            <a:endParaRPr sz="2250">
              <a:latin typeface="Visby CF Bold"/>
              <a:cs typeface="Visby CF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681976" y="4319408"/>
            <a:ext cx="1369695" cy="3733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250" spc="215" b="1">
                <a:solidFill>
                  <a:srgbClr val="FFFFFF"/>
                </a:solidFill>
                <a:latin typeface="Visby CF Bold"/>
                <a:cs typeface="Visby CF Bold"/>
              </a:rPr>
              <a:t>RESULTS </a:t>
            </a:r>
            <a:endParaRPr sz="2250">
              <a:latin typeface="Visby CF Bold"/>
              <a:cs typeface="Visby CF Bold"/>
            </a:endParaRPr>
          </a:p>
        </p:txBody>
      </p:sp>
      <p:pic>
        <p:nvPicPr>
          <p:cNvPr id="23" name="object 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308556" cy="2989171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7617625" y="18441049"/>
            <a:ext cx="3117850" cy="6267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1910"/>
              </a:lnSpc>
              <a:spcBef>
                <a:spcPts val="110"/>
              </a:spcBef>
            </a:pPr>
            <a:r>
              <a:rPr dirty="0" sz="1800" b="1">
                <a:solidFill>
                  <a:srgbClr val="145B5C"/>
                </a:solidFill>
                <a:latin typeface="Visby CF Bold"/>
                <a:cs typeface="Visby CF Bold"/>
              </a:rPr>
              <a:t>FOR</a:t>
            </a:r>
            <a:r>
              <a:rPr dirty="0" sz="1800" spc="265" b="1">
                <a:solidFill>
                  <a:srgbClr val="145B5C"/>
                </a:solidFill>
                <a:latin typeface="Visby CF Bold"/>
                <a:cs typeface="Visby CF Bold"/>
              </a:rPr>
              <a:t> </a:t>
            </a:r>
            <a:r>
              <a:rPr dirty="0" sz="1800" b="1">
                <a:solidFill>
                  <a:srgbClr val="145B5C"/>
                </a:solidFill>
                <a:latin typeface="Visby CF Bold"/>
                <a:cs typeface="Visby CF Bold"/>
              </a:rPr>
              <a:t>MORE</a:t>
            </a:r>
            <a:r>
              <a:rPr dirty="0" sz="1800" spc="275" b="1">
                <a:solidFill>
                  <a:srgbClr val="145B5C"/>
                </a:solidFill>
                <a:latin typeface="Visby CF Bold"/>
                <a:cs typeface="Visby CF Bold"/>
              </a:rPr>
              <a:t> </a:t>
            </a:r>
            <a:r>
              <a:rPr dirty="0" sz="1800" b="1">
                <a:solidFill>
                  <a:srgbClr val="145B5C"/>
                </a:solidFill>
                <a:latin typeface="Visby CF Bold"/>
                <a:cs typeface="Visby CF Bold"/>
              </a:rPr>
              <a:t>POSTER</a:t>
            </a:r>
            <a:r>
              <a:rPr dirty="0" sz="1800" spc="280" b="1">
                <a:solidFill>
                  <a:srgbClr val="145B5C"/>
                </a:solidFill>
                <a:latin typeface="Visby CF Bold"/>
                <a:cs typeface="Visby CF Bold"/>
              </a:rPr>
              <a:t> </a:t>
            </a:r>
            <a:r>
              <a:rPr dirty="0" sz="1800" spc="40" b="1">
                <a:solidFill>
                  <a:srgbClr val="145B5C"/>
                </a:solidFill>
                <a:latin typeface="Visby CF Bold"/>
                <a:cs typeface="Visby CF Bold"/>
              </a:rPr>
              <a:t>DETAILS</a:t>
            </a:r>
            <a:endParaRPr sz="1800">
              <a:latin typeface="Visby CF Bold"/>
              <a:cs typeface="Visby CF Bold"/>
            </a:endParaRPr>
          </a:p>
          <a:p>
            <a:pPr marL="12700">
              <a:lnSpc>
                <a:spcPts val="2810"/>
              </a:lnSpc>
              <a:tabLst>
                <a:tab pos="1261110" algn="l"/>
                <a:tab pos="1976755" algn="l"/>
              </a:tabLst>
            </a:pPr>
            <a:r>
              <a:rPr dirty="0" sz="2550" spc="340" b="1">
                <a:solidFill>
                  <a:srgbClr val="145B5C"/>
                </a:solidFill>
                <a:latin typeface="Visby CF Bold"/>
                <a:cs typeface="Visby CF Bold"/>
              </a:rPr>
              <a:t>SCAN</a:t>
            </a:r>
            <a:r>
              <a:rPr dirty="0" sz="2550" b="1">
                <a:solidFill>
                  <a:srgbClr val="145B5C"/>
                </a:solidFill>
                <a:latin typeface="Visby CF Bold"/>
                <a:cs typeface="Visby CF Bold"/>
              </a:rPr>
              <a:t>	</a:t>
            </a:r>
            <a:r>
              <a:rPr dirty="0" sz="2550" spc="215" b="1">
                <a:solidFill>
                  <a:srgbClr val="145B5C"/>
                </a:solidFill>
                <a:latin typeface="Visby CF Bold"/>
                <a:cs typeface="Visby CF Bold"/>
              </a:rPr>
              <a:t>QR</a:t>
            </a:r>
            <a:r>
              <a:rPr dirty="0" sz="2550" b="1">
                <a:solidFill>
                  <a:srgbClr val="145B5C"/>
                </a:solidFill>
                <a:latin typeface="Visby CF Bold"/>
                <a:cs typeface="Visby CF Bold"/>
              </a:rPr>
              <a:t>	</a:t>
            </a:r>
            <a:r>
              <a:rPr dirty="0" sz="2550" spc="340" b="1">
                <a:solidFill>
                  <a:srgbClr val="145B5C"/>
                </a:solidFill>
                <a:latin typeface="Visby CF Bold"/>
                <a:cs typeface="Visby CF Bold"/>
              </a:rPr>
              <a:t>CODE </a:t>
            </a:r>
            <a:endParaRPr sz="2550">
              <a:latin typeface="Visby CF Bold"/>
              <a:cs typeface="Visby CF Bold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5976582" y="17992997"/>
            <a:ext cx="1382395" cy="1382395"/>
            <a:chOff x="5976582" y="17992997"/>
            <a:chExt cx="1382395" cy="1382395"/>
          </a:xfrm>
        </p:grpSpPr>
        <p:sp>
          <p:nvSpPr>
            <p:cNvPr id="26" name="object 26"/>
            <p:cNvSpPr/>
            <p:nvPr/>
          </p:nvSpPr>
          <p:spPr>
            <a:xfrm>
              <a:off x="6013230" y="18029645"/>
              <a:ext cx="1309370" cy="1309370"/>
            </a:xfrm>
            <a:custGeom>
              <a:avLst/>
              <a:gdLst/>
              <a:ahLst/>
              <a:cxnLst/>
              <a:rect l="l" t="t" r="r" b="b"/>
              <a:pathLst>
                <a:path w="1309370" h="1309369">
                  <a:moveTo>
                    <a:pt x="1105725" y="0"/>
                  </a:moveTo>
                  <a:lnTo>
                    <a:pt x="203177" y="0"/>
                  </a:lnTo>
                  <a:lnTo>
                    <a:pt x="156588" y="5366"/>
                  </a:lnTo>
                  <a:lnTo>
                    <a:pt x="113822" y="20652"/>
                  </a:lnTo>
                  <a:lnTo>
                    <a:pt x="76098" y="44638"/>
                  </a:lnTo>
                  <a:lnTo>
                    <a:pt x="44634" y="76104"/>
                  </a:lnTo>
                  <a:lnTo>
                    <a:pt x="20650" y="113831"/>
                  </a:lnTo>
                  <a:lnTo>
                    <a:pt x="5365" y="156598"/>
                  </a:lnTo>
                  <a:lnTo>
                    <a:pt x="0" y="203187"/>
                  </a:lnTo>
                  <a:lnTo>
                    <a:pt x="0" y="1105735"/>
                  </a:lnTo>
                  <a:lnTo>
                    <a:pt x="5365" y="1152320"/>
                  </a:lnTo>
                  <a:lnTo>
                    <a:pt x="20650" y="1195085"/>
                  </a:lnTo>
                  <a:lnTo>
                    <a:pt x="44634" y="1232810"/>
                  </a:lnTo>
                  <a:lnTo>
                    <a:pt x="76098" y="1264275"/>
                  </a:lnTo>
                  <a:lnTo>
                    <a:pt x="113822" y="1288260"/>
                  </a:lnTo>
                  <a:lnTo>
                    <a:pt x="156588" y="1303546"/>
                  </a:lnTo>
                  <a:lnTo>
                    <a:pt x="203177" y="1308913"/>
                  </a:lnTo>
                  <a:lnTo>
                    <a:pt x="1105725" y="1308913"/>
                  </a:lnTo>
                  <a:lnTo>
                    <a:pt x="1152313" y="1303546"/>
                  </a:lnTo>
                  <a:lnTo>
                    <a:pt x="1195079" y="1288260"/>
                  </a:lnTo>
                  <a:lnTo>
                    <a:pt x="1232804" y="1264275"/>
                  </a:lnTo>
                  <a:lnTo>
                    <a:pt x="1264268" y="1232810"/>
                  </a:lnTo>
                  <a:lnTo>
                    <a:pt x="1288252" y="1195085"/>
                  </a:lnTo>
                  <a:lnTo>
                    <a:pt x="1303536" y="1152320"/>
                  </a:lnTo>
                  <a:lnTo>
                    <a:pt x="1308902" y="1105735"/>
                  </a:lnTo>
                  <a:lnTo>
                    <a:pt x="1308902" y="203187"/>
                  </a:lnTo>
                  <a:lnTo>
                    <a:pt x="1303536" y="156598"/>
                  </a:lnTo>
                  <a:lnTo>
                    <a:pt x="1288252" y="113831"/>
                  </a:lnTo>
                  <a:lnTo>
                    <a:pt x="1264268" y="76104"/>
                  </a:lnTo>
                  <a:lnTo>
                    <a:pt x="1232804" y="44638"/>
                  </a:lnTo>
                  <a:lnTo>
                    <a:pt x="1195079" y="20652"/>
                  </a:lnTo>
                  <a:lnTo>
                    <a:pt x="1152313" y="5366"/>
                  </a:lnTo>
                  <a:lnTo>
                    <a:pt x="1105725" y="0"/>
                  </a:lnTo>
                  <a:close/>
                </a:path>
              </a:pathLst>
            </a:custGeom>
            <a:solidFill>
              <a:srgbClr val="145B5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6013230" y="18029645"/>
              <a:ext cx="1309370" cy="1309370"/>
            </a:xfrm>
            <a:custGeom>
              <a:avLst/>
              <a:gdLst/>
              <a:ahLst/>
              <a:cxnLst/>
              <a:rect l="l" t="t" r="r" b="b"/>
              <a:pathLst>
                <a:path w="1309370" h="1309369">
                  <a:moveTo>
                    <a:pt x="1105725" y="1308913"/>
                  </a:moveTo>
                  <a:lnTo>
                    <a:pt x="203177" y="1308913"/>
                  </a:lnTo>
                  <a:lnTo>
                    <a:pt x="156588" y="1303546"/>
                  </a:lnTo>
                  <a:lnTo>
                    <a:pt x="113822" y="1288260"/>
                  </a:lnTo>
                  <a:lnTo>
                    <a:pt x="76098" y="1264275"/>
                  </a:lnTo>
                  <a:lnTo>
                    <a:pt x="44634" y="1232810"/>
                  </a:lnTo>
                  <a:lnTo>
                    <a:pt x="20650" y="1195085"/>
                  </a:lnTo>
                  <a:lnTo>
                    <a:pt x="5365" y="1152320"/>
                  </a:lnTo>
                  <a:lnTo>
                    <a:pt x="0" y="1105735"/>
                  </a:lnTo>
                  <a:lnTo>
                    <a:pt x="0" y="203187"/>
                  </a:lnTo>
                  <a:lnTo>
                    <a:pt x="5365" y="156598"/>
                  </a:lnTo>
                  <a:lnTo>
                    <a:pt x="20650" y="113831"/>
                  </a:lnTo>
                  <a:lnTo>
                    <a:pt x="44634" y="76104"/>
                  </a:lnTo>
                  <a:lnTo>
                    <a:pt x="76098" y="44638"/>
                  </a:lnTo>
                  <a:lnTo>
                    <a:pt x="113822" y="20652"/>
                  </a:lnTo>
                  <a:lnTo>
                    <a:pt x="156588" y="5366"/>
                  </a:lnTo>
                  <a:lnTo>
                    <a:pt x="203177" y="0"/>
                  </a:lnTo>
                  <a:lnTo>
                    <a:pt x="1105725" y="0"/>
                  </a:lnTo>
                  <a:lnTo>
                    <a:pt x="1152313" y="5366"/>
                  </a:lnTo>
                  <a:lnTo>
                    <a:pt x="1195079" y="20652"/>
                  </a:lnTo>
                  <a:lnTo>
                    <a:pt x="1232804" y="44638"/>
                  </a:lnTo>
                  <a:lnTo>
                    <a:pt x="1264268" y="76104"/>
                  </a:lnTo>
                  <a:lnTo>
                    <a:pt x="1288252" y="113831"/>
                  </a:lnTo>
                  <a:lnTo>
                    <a:pt x="1303536" y="156598"/>
                  </a:lnTo>
                  <a:lnTo>
                    <a:pt x="1308902" y="203187"/>
                  </a:lnTo>
                  <a:lnTo>
                    <a:pt x="1308902" y="1105735"/>
                  </a:lnTo>
                  <a:lnTo>
                    <a:pt x="1303536" y="1152320"/>
                  </a:lnTo>
                  <a:lnTo>
                    <a:pt x="1288252" y="1195085"/>
                  </a:lnTo>
                  <a:lnTo>
                    <a:pt x="1264268" y="1232810"/>
                  </a:lnTo>
                  <a:lnTo>
                    <a:pt x="1232804" y="1264275"/>
                  </a:lnTo>
                  <a:lnTo>
                    <a:pt x="1195079" y="1288260"/>
                  </a:lnTo>
                  <a:lnTo>
                    <a:pt x="1152313" y="1303546"/>
                  </a:lnTo>
                  <a:lnTo>
                    <a:pt x="1105725" y="1308913"/>
                  </a:lnTo>
                  <a:close/>
                </a:path>
              </a:pathLst>
            </a:custGeom>
            <a:ln w="73296">
              <a:solidFill>
                <a:srgbClr val="145B5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6052792" y="18069216"/>
              <a:ext cx="1229995" cy="1229995"/>
            </a:xfrm>
            <a:custGeom>
              <a:avLst/>
              <a:gdLst/>
              <a:ahLst/>
              <a:cxnLst/>
              <a:rect l="l" t="t" r="r" b="b"/>
              <a:pathLst>
                <a:path w="1229995" h="1229994">
                  <a:moveTo>
                    <a:pt x="1038879" y="0"/>
                  </a:moveTo>
                  <a:lnTo>
                    <a:pt x="190894" y="0"/>
                  </a:lnTo>
                  <a:lnTo>
                    <a:pt x="147126" y="5042"/>
                  </a:lnTo>
                  <a:lnTo>
                    <a:pt x="106947" y="19404"/>
                  </a:lnTo>
                  <a:lnTo>
                    <a:pt x="71502" y="41939"/>
                  </a:lnTo>
                  <a:lnTo>
                    <a:pt x="41939" y="71502"/>
                  </a:lnTo>
                  <a:lnTo>
                    <a:pt x="19404" y="106947"/>
                  </a:lnTo>
                  <a:lnTo>
                    <a:pt x="5042" y="147126"/>
                  </a:lnTo>
                  <a:lnTo>
                    <a:pt x="0" y="190894"/>
                  </a:lnTo>
                  <a:lnTo>
                    <a:pt x="0" y="1038879"/>
                  </a:lnTo>
                  <a:lnTo>
                    <a:pt x="5042" y="1082650"/>
                  </a:lnTo>
                  <a:lnTo>
                    <a:pt x="19404" y="1122831"/>
                  </a:lnTo>
                  <a:lnTo>
                    <a:pt x="41939" y="1158275"/>
                  </a:lnTo>
                  <a:lnTo>
                    <a:pt x="71502" y="1187837"/>
                  </a:lnTo>
                  <a:lnTo>
                    <a:pt x="106947" y="1210371"/>
                  </a:lnTo>
                  <a:lnTo>
                    <a:pt x="147126" y="1224732"/>
                  </a:lnTo>
                  <a:lnTo>
                    <a:pt x="190894" y="1229774"/>
                  </a:lnTo>
                  <a:lnTo>
                    <a:pt x="1038879" y="1229774"/>
                  </a:lnTo>
                  <a:lnTo>
                    <a:pt x="1082650" y="1224732"/>
                  </a:lnTo>
                  <a:lnTo>
                    <a:pt x="1122831" y="1210371"/>
                  </a:lnTo>
                  <a:lnTo>
                    <a:pt x="1158275" y="1187837"/>
                  </a:lnTo>
                  <a:lnTo>
                    <a:pt x="1187837" y="1158275"/>
                  </a:lnTo>
                  <a:lnTo>
                    <a:pt x="1210371" y="1122831"/>
                  </a:lnTo>
                  <a:lnTo>
                    <a:pt x="1224732" y="1082650"/>
                  </a:lnTo>
                  <a:lnTo>
                    <a:pt x="1229774" y="1038879"/>
                  </a:lnTo>
                  <a:lnTo>
                    <a:pt x="1229774" y="190894"/>
                  </a:lnTo>
                  <a:lnTo>
                    <a:pt x="1224732" y="147126"/>
                  </a:lnTo>
                  <a:lnTo>
                    <a:pt x="1210371" y="106947"/>
                  </a:lnTo>
                  <a:lnTo>
                    <a:pt x="1187837" y="71502"/>
                  </a:lnTo>
                  <a:lnTo>
                    <a:pt x="1158275" y="41939"/>
                  </a:lnTo>
                  <a:lnTo>
                    <a:pt x="1122831" y="19404"/>
                  </a:lnTo>
                  <a:lnTo>
                    <a:pt x="1082650" y="5042"/>
                  </a:lnTo>
                  <a:lnTo>
                    <a:pt x="10388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6052792" y="18069216"/>
              <a:ext cx="1229995" cy="1229995"/>
            </a:xfrm>
            <a:custGeom>
              <a:avLst/>
              <a:gdLst/>
              <a:ahLst/>
              <a:cxnLst/>
              <a:rect l="l" t="t" r="r" b="b"/>
              <a:pathLst>
                <a:path w="1229995" h="1229994">
                  <a:moveTo>
                    <a:pt x="1038879" y="1229774"/>
                  </a:moveTo>
                  <a:lnTo>
                    <a:pt x="190894" y="1229774"/>
                  </a:lnTo>
                  <a:lnTo>
                    <a:pt x="147126" y="1224732"/>
                  </a:lnTo>
                  <a:lnTo>
                    <a:pt x="106947" y="1210371"/>
                  </a:lnTo>
                  <a:lnTo>
                    <a:pt x="71502" y="1187837"/>
                  </a:lnTo>
                  <a:lnTo>
                    <a:pt x="41939" y="1158275"/>
                  </a:lnTo>
                  <a:lnTo>
                    <a:pt x="19404" y="1122831"/>
                  </a:lnTo>
                  <a:lnTo>
                    <a:pt x="5042" y="1082650"/>
                  </a:lnTo>
                  <a:lnTo>
                    <a:pt x="0" y="1038879"/>
                  </a:lnTo>
                  <a:lnTo>
                    <a:pt x="0" y="190894"/>
                  </a:lnTo>
                  <a:lnTo>
                    <a:pt x="5042" y="147126"/>
                  </a:lnTo>
                  <a:lnTo>
                    <a:pt x="19404" y="106947"/>
                  </a:lnTo>
                  <a:lnTo>
                    <a:pt x="41939" y="71502"/>
                  </a:lnTo>
                  <a:lnTo>
                    <a:pt x="71502" y="41939"/>
                  </a:lnTo>
                  <a:lnTo>
                    <a:pt x="106947" y="19404"/>
                  </a:lnTo>
                  <a:lnTo>
                    <a:pt x="147126" y="5042"/>
                  </a:lnTo>
                  <a:lnTo>
                    <a:pt x="190894" y="0"/>
                  </a:lnTo>
                  <a:lnTo>
                    <a:pt x="1038879" y="0"/>
                  </a:lnTo>
                  <a:lnTo>
                    <a:pt x="1082650" y="5042"/>
                  </a:lnTo>
                  <a:lnTo>
                    <a:pt x="1122831" y="19404"/>
                  </a:lnTo>
                  <a:lnTo>
                    <a:pt x="1158275" y="41939"/>
                  </a:lnTo>
                  <a:lnTo>
                    <a:pt x="1187837" y="71502"/>
                  </a:lnTo>
                  <a:lnTo>
                    <a:pt x="1210371" y="106947"/>
                  </a:lnTo>
                  <a:lnTo>
                    <a:pt x="1224732" y="147126"/>
                  </a:lnTo>
                  <a:lnTo>
                    <a:pt x="1229774" y="190894"/>
                  </a:lnTo>
                  <a:lnTo>
                    <a:pt x="1229774" y="1038879"/>
                  </a:lnTo>
                  <a:lnTo>
                    <a:pt x="1224732" y="1082650"/>
                  </a:lnTo>
                  <a:lnTo>
                    <a:pt x="1210371" y="1122831"/>
                  </a:lnTo>
                  <a:lnTo>
                    <a:pt x="1187837" y="1158275"/>
                  </a:lnTo>
                  <a:lnTo>
                    <a:pt x="1158275" y="1187837"/>
                  </a:lnTo>
                  <a:lnTo>
                    <a:pt x="1122831" y="1210371"/>
                  </a:lnTo>
                  <a:lnTo>
                    <a:pt x="1082650" y="1224732"/>
                  </a:lnTo>
                  <a:lnTo>
                    <a:pt x="1038879" y="1229774"/>
                  </a:lnTo>
                  <a:close/>
                </a:path>
              </a:pathLst>
            </a:custGeom>
            <a:ln w="38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E-poster template</dc:title>
  <dcterms:created xsi:type="dcterms:W3CDTF">2026-05-20T08:20:42Z</dcterms:created>
  <dcterms:modified xsi:type="dcterms:W3CDTF">2026-05-20T08:20:42Z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2026-05-20T00:00:00Z</vt:filetime>
  </property>
  <property fmtid="{D5CDD505-2E9C-101B-9397-08002B2CF9AE}" pid="3" name="Creator">
    <vt:lpwstr>Adobe Illustrator 29.8 (Windows)</vt:lpwstr>
  </property>
  <property fmtid="{D5CDD505-2E9C-101B-9397-08002B2CF9AE}" pid="4" name="CreatorVersion">
    <vt:lpwstr>21.0.0</vt:lpwstr>
  </property>
  <property fmtid="{D5CDD505-2E9C-101B-9397-08002B2CF9AE}" pid="5" name="LastSaved">
    <vt:filetime>2026-05-20T00:00:00Z</vt:filetime>
  </property>
  <property fmtid="{D5CDD505-2E9C-101B-9397-08002B2CF9AE}" pid="6" name="Producer">
    <vt:lpwstr>Adobe PDF library 17.00</vt:lpwstr>
  </property>
</Properties>
</file>